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8" r:id="rId4"/>
    <p:sldId id="257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6AFE1-F901-435A-B5FB-2EDBA02DBC14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BCE4-AFC3-47DC-A97D-4CBD95588A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gif"/><Relationship Id="rId2" Type="http://schemas.openxmlformats.org/officeDocument/2006/relationships/audio" Target="file:///C:\Users\ADMIN\Desktop\NUOC%20VAN%20LANG%20-%20MINH%202015\dmlh%2000_01_02-.mp3" TargetMode="Externa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6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7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8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9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1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3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4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  <a:endParaRPr lang="en-US" sz="4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524000"/>
            <a:ext cx="441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</a:rPr>
              <a:t>TOÁN</a:t>
            </a:r>
          </a:p>
          <a:p>
            <a:pPr algn="ctr"/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4384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</a:t>
            </a:r>
            <a:r>
              <a:rPr lang="en-US" sz="4000" dirty="0" err="1" smtClean="0"/>
              <a:t>Viết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mẫu</a:t>
            </a:r>
            <a:r>
              <a:rPr lang="en-US" sz="4000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6" y="152400"/>
          <a:ext cx="8991604" cy="647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4"/>
                <a:gridCol w="1295398"/>
                <a:gridCol w="685800"/>
                <a:gridCol w="685800"/>
                <a:gridCol w="685800"/>
                <a:gridCol w="762000"/>
                <a:gridCol w="762000"/>
                <a:gridCol w="762000"/>
                <a:gridCol w="762000"/>
                <a:gridCol w="685800"/>
                <a:gridCol w="762002"/>
              </a:tblGrid>
              <a:tr h="5232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245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dirty="0" err="1" smtClean="0"/>
                        <a:t>hìn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Ba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trăm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mười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lăm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triệu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bảy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trăm</a:t>
                      </a:r>
                      <a:endParaRPr lang="en-US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nghìn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tám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trăm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linh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B0F0"/>
                          </a:solidFill>
                        </a:rPr>
                        <a:t>sáu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Tám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trăm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nămmươi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triệu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trăm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bốn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nghìn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chín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trăm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403210715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2362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315700806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22098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5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2362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7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2362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0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0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8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48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0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58200" y="2286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6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400" y="3886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850304900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38600" y="3886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7432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4290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6388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008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086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848600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458200" y="3886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432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4290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1148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006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388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4008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0866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7724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534400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 </a:t>
            </a:r>
            <a:r>
              <a:rPr lang="en-US" sz="4000" dirty="0" err="1" smtClean="0"/>
              <a:t>Đọc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số</a:t>
            </a:r>
            <a:r>
              <a:rPr lang="en-US" sz="4000" dirty="0" smtClean="0"/>
              <a:t> </a:t>
            </a:r>
            <a:r>
              <a:rPr lang="en-US" sz="4000" dirty="0" err="1" smtClean="0"/>
              <a:t>sau</a:t>
            </a:r>
            <a:r>
              <a:rPr lang="en-US" sz="4000" dirty="0" smtClean="0"/>
              <a:t>:</a:t>
            </a:r>
          </a:p>
          <a:p>
            <a:r>
              <a:rPr lang="en-US" sz="4000" dirty="0" smtClean="0"/>
              <a:t>32 640 507;     8 500 658;     830 402 906</a:t>
            </a:r>
          </a:p>
          <a:p>
            <a:r>
              <a:rPr lang="en-US" sz="4000" dirty="0" smtClean="0"/>
              <a:t>85 000 120;   178 320 005;    1 000 001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3. </a:t>
            </a:r>
            <a:r>
              <a:rPr lang="en-US" sz="4000" dirty="0" err="1" smtClean="0"/>
              <a:t>Viết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số</a:t>
            </a:r>
            <a:r>
              <a:rPr lang="en-US" sz="4000" dirty="0" smtClean="0"/>
              <a:t> </a:t>
            </a:r>
            <a:r>
              <a:rPr lang="en-US" sz="4000" dirty="0" err="1" smtClean="0"/>
              <a:t>sau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14400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2400" dirty="0" err="1" smtClean="0"/>
              <a:t>Sáu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mười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triệu</a:t>
            </a:r>
            <a:r>
              <a:rPr lang="en-US" sz="2400" dirty="0" smtClean="0"/>
              <a:t> </a:t>
            </a:r>
          </a:p>
          <a:p>
            <a:pPr marL="342900" indent="-342900">
              <a:buAutoNum type="alphaLcParenR"/>
            </a:pP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mươi</a:t>
            </a:r>
            <a:r>
              <a:rPr lang="en-US" sz="2400" dirty="0" smtClean="0"/>
              <a:t> </a:t>
            </a:r>
            <a:r>
              <a:rPr lang="en-US" sz="2400" dirty="0" err="1" smtClean="0"/>
              <a:t>mốt</a:t>
            </a:r>
            <a:r>
              <a:rPr lang="en-US" sz="2400" dirty="0" smtClean="0"/>
              <a:t> </a:t>
            </a:r>
            <a:r>
              <a:rPr lang="en-US" sz="2400" dirty="0" err="1" smtClean="0"/>
              <a:t>triệu</a:t>
            </a:r>
            <a:r>
              <a:rPr lang="en-US" sz="2400" dirty="0" smtClean="0"/>
              <a:t> </a:t>
            </a:r>
            <a:r>
              <a:rPr lang="en-US" sz="2400" dirty="0" err="1" smtClean="0"/>
              <a:t>bốn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linh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 smtClean="0"/>
              <a:t>nghìn</a:t>
            </a:r>
            <a:r>
              <a:rPr lang="en-US" sz="2400" dirty="0" smtClean="0"/>
              <a:t>;</a:t>
            </a:r>
          </a:p>
          <a:p>
            <a:pPr marL="342900" indent="-342900">
              <a:buAutoNum type="alphaLcParenR"/>
            </a:pP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mười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trệu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mươi</a:t>
            </a:r>
            <a:r>
              <a:rPr lang="en-US" sz="2400" dirty="0" smtClean="0"/>
              <a:t> </a:t>
            </a:r>
            <a:r>
              <a:rPr lang="en-US" sz="2400" dirty="0" err="1" smtClean="0"/>
              <a:t>sáu</a:t>
            </a:r>
            <a:r>
              <a:rPr lang="en-US" sz="2400" dirty="0" smtClean="0"/>
              <a:t> </a:t>
            </a:r>
            <a:r>
              <a:rPr lang="en-US" sz="2400" dirty="0" err="1" smtClean="0"/>
              <a:t>nghìn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linh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;</a:t>
            </a:r>
          </a:p>
          <a:p>
            <a:pPr marL="342900" indent="-342900">
              <a:buAutoNum type="alphaLcParenR"/>
            </a:pPr>
            <a:r>
              <a:rPr lang="en-US" sz="2400" dirty="0" err="1" smtClean="0"/>
              <a:t>Tám</a:t>
            </a:r>
            <a:r>
              <a:rPr lang="en-US" sz="2400" dirty="0" smtClean="0"/>
              <a:t> </a:t>
            </a:r>
            <a:r>
              <a:rPr lang="en-US" sz="2400" dirty="0" err="1" smtClean="0"/>
              <a:t>mươi</a:t>
            </a:r>
            <a:r>
              <a:rPr lang="en-US" sz="2400" dirty="0" smtClean="0"/>
              <a:t> </a:t>
            </a:r>
            <a:r>
              <a:rPr lang="en-US" sz="2400" dirty="0" err="1" smtClean="0"/>
              <a:t>sáu</a:t>
            </a:r>
            <a:r>
              <a:rPr lang="en-US" sz="2400" dirty="0" smtClean="0"/>
              <a:t> </a:t>
            </a:r>
            <a:r>
              <a:rPr lang="en-US" sz="2400" dirty="0" err="1" smtClean="0"/>
              <a:t>triệu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linh</a:t>
            </a:r>
            <a:r>
              <a:rPr lang="en-US" sz="2400" dirty="0" smtClean="0"/>
              <a:t> </a:t>
            </a:r>
            <a:r>
              <a:rPr lang="en-US" sz="2400" dirty="0" err="1" smtClean="0"/>
              <a:t>bốn</a:t>
            </a:r>
            <a:r>
              <a:rPr lang="en-US" sz="2400" dirty="0" smtClean="0"/>
              <a:t> </a:t>
            </a:r>
            <a:r>
              <a:rPr lang="en-US" sz="2400" dirty="0" err="1" smtClean="0"/>
              <a:t>nghìn</a:t>
            </a:r>
            <a:r>
              <a:rPr lang="en-US" sz="2400" dirty="0" smtClean="0"/>
              <a:t> </a:t>
            </a:r>
            <a:r>
              <a:rPr lang="en-US" sz="2400" dirty="0" err="1" smtClean="0"/>
              <a:t>bảy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linh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;</a:t>
            </a:r>
          </a:p>
          <a:p>
            <a:pPr marL="342900" indent="-342900">
              <a:buAutoNum type="alphaLcParenR"/>
            </a:pPr>
            <a:r>
              <a:rPr lang="en-US" sz="2400" dirty="0" err="1" smtClean="0"/>
              <a:t>Tám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triệu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</a:t>
            </a:r>
            <a:r>
              <a:rPr lang="en-US" sz="2400" dirty="0" err="1" smtClean="0"/>
              <a:t>linh</a:t>
            </a:r>
            <a:r>
              <a:rPr lang="en-US" sz="2400" dirty="0" smtClean="0"/>
              <a:t> </a:t>
            </a:r>
            <a:r>
              <a:rPr lang="en-US" sz="2400" dirty="0" err="1" smtClean="0"/>
              <a:t>bốn</a:t>
            </a:r>
            <a:r>
              <a:rPr lang="en-US" sz="2400" dirty="0" smtClean="0"/>
              <a:t> </a:t>
            </a:r>
            <a:r>
              <a:rPr lang="en-US" sz="2400" dirty="0" err="1" smtClean="0"/>
              <a:t>nghìn</a:t>
            </a:r>
            <a:r>
              <a:rPr lang="en-US" sz="2400" dirty="0" smtClean="0"/>
              <a:t> </a:t>
            </a:r>
            <a:r>
              <a:rPr lang="en-US" sz="2400" dirty="0" err="1" smtClean="0"/>
              <a:t>bảy</a:t>
            </a:r>
            <a:r>
              <a:rPr lang="en-US" sz="2400" dirty="0" smtClean="0"/>
              <a:t> </a:t>
            </a:r>
            <a:r>
              <a:rPr lang="en-US" sz="2400" dirty="0" err="1" smtClean="0"/>
              <a:t>trăm</a:t>
            </a:r>
            <a:r>
              <a:rPr lang="en-US" sz="2400" dirty="0" smtClean="0"/>
              <a:t> 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mươi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505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a) 613 000 000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0386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b) 131 405 000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495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c) 512 326 103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953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d) 86 004 702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4102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e) 800 004 720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 </a:t>
            </a:r>
            <a:r>
              <a:rPr lang="en-US" sz="3600" dirty="0" err="1" smtClean="0"/>
              <a:t>Nêu</a:t>
            </a:r>
            <a:r>
              <a:rPr lang="en-US" sz="3600" dirty="0" smtClean="0"/>
              <a:t> </a:t>
            </a:r>
            <a:r>
              <a:rPr lang="en-US" sz="3600" dirty="0" err="1" smtClean="0"/>
              <a:t>giá</a:t>
            </a:r>
            <a:r>
              <a:rPr lang="en-US" sz="3600" dirty="0" smtClean="0"/>
              <a:t> </a:t>
            </a:r>
            <a:r>
              <a:rPr lang="en-US" sz="3600" dirty="0" err="1" smtClean="0"/>
              <a:t>trị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chữ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5 </a:t>
            </a:r>
            <a:r>
              <a:rPr lang="en-US" sz="3600" dirty="0" err="1" smtClean="0"/>
              <a:t>trong</a:t>
            </a:r>
            <a:r>
              <a:rPr lang="en-US" sz="3600" dirty="0" smtClean="0"/>
              <a:t> </a:t>
            </a:r>
            <a:r>
              <a:rPr lang="en-US" sz="3600" dirty="0" err="1" smtClean="0"/>
              <a:t>mỗi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</a:t>
            </a:r>
            <a:r>
              <a:rPr lang="en-US" sz="3600" dirty="0" err="1" smtClean="0"/>
              <a:t>sau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3600" dirty="0" smtClean="0"/>
              <a:t>715 638</a:t>
            </a:r>
          </a:p>
          <a:p>
            <a:pPr marL="342900" indent="-342900">
              <a:buAutoNum type="alphaLcParenR"/>
            </a:pPr>
            <a:r>
              <a:rPr lang="en-US" sz="3600" dirty="0" smtClean="0"/>
              <a:t>571 683</a:t>
            </a:r>
          </a:p>
          <a:p>
            <a:pPr marL="342900" indent="-342900">
              <a:buAutoNum type="alphaLcParenR"/>
            </a:pPr>
            <a:r>
              <a:rPr lang="en-US" sz="3600" dirty="0" smtClean="0"/>
              <a:t>836 571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905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5 000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438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500 000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2971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500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:rPr>
              <a:t>Kính chúc quý thầy cô, các em học sinh</a:t>
            </a:r>
          </a:p>
        </p:txBody>
      </p:sp>
      <p:sp>
        <p:nvSpPr>
          <p:cNvPr id="12292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r>
              <a:rPr lang="en-US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</a:rPr>
              <a:t>khoẻ mạnh và hạnh phúc.</a:t>
            </a: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.</a:t>
            </a:r>
          </a:p>
        </p:txBody>
      </p:sp>
      <p:pic>
        <p:nvPicPr>
          <p:cNvPr id="12295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18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290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19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5638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3352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096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34146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278</Words>
  <Application>Microsoft Office PowerPoint</Application>
  <PresentationFormat>On-screen Show (4:3)</PresentationFormat>
  <Paragraphs>78</Paragraphs>
  <Slides>8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Admin</cp:lastModifiedBy>
  <cp:revision>16</cp:revision>
  <dcterms:created xsi:type="dcterms:W3CDTF">2016-09-19T16:14:46Z</dcterms:created>
  <dcterms:modified xsi:type="dcterms:W3CDTF">2017-03-26T13:46:48Z</dcterms:modified>
</cp:coreProperties>
</file>